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1" r:id="rId5"/>
    <p:sldId id="268" r:id="rId6"/>
    <p:sldId id="269" r:id="rId7"/>
    <p:sldId id="270" r:id="rId8"/>
    <p:sldId id="259" r:id="rId9"/>
    <p:sldId id="264" r:id="rId10"/>
    <p:sldId id="265" r:id="rId11"/>
    <p:sldId id="272" r:id="rId12"/>
    <p:sldId id="266" r:id="rId13"/>
    <p:sldId id="271" r:id="rId14"/>
    <p:sldId id="267" r:id="rId15"/>
    <p:sldId id="273" r:id="rId16"/>
    <p:sldId id="260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3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07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63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440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2973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932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310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90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713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62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55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59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79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21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627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57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71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91EC1-6C6C-4C07-BBF0-8CE9741BC07D}" type="datetimeFigureOut">
              <a:rPr lang="pt-BR" smtClean="0"/>
              <a:t>04/12/2018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7C5A0-1BBF-40C7-9BFD-648B96188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357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02FAA4-707C-46CC-B4B7-9A94590B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86" y="1749287"/>
            <a:ext cx="10353761" cy="1326321"/>
          </a:xfrm>
        </p:spPr>
        <p:txBody>
          <a:bodyPr>
            <a:normAutofit/>
          </a:bodyPr>
          <a:lstStyle/>
          <a:p>
            <a:r>
              <a:rPr lang="pt-BR" sz="5400" i="1" dirty="0" err="1">
                <a:solidFill>
                  <a:schemeClr val="bg1"/>
                </a:solidFill>
              </a:rPr>
              <a:t>BesTIaRy</a:t>
            </a:r>
            <a:endParaRPr lang="pt-BR" sz="5400" i="1" dirty="0">
              <a:solidFill>
                <a:schemeClr val="bg1"/>
              </a:solidFill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D15E20-7C3B-4A16-9206-846DC500B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320208"/>
            <a:ext cx="4572605" cy="2040835"/>
          </a:xfrm>
        </p:spPr>
        <p:txBody>
          <a:bodyPr>
            <a:normAutofit fontScale="85000" lnSpcReduction="10000"/>
          </a:bodyPr>
          <a:lstStyle/>
          <a:p>
            <a:r>
              <a:rPr lang="pt-BR" dirty="0"/>
              <a:t>Equipe:</a:t>
            </a:r>
          </a:p>
          <a:p>
            <a:r>
              <a:rPr lang="pt-BR" dirty="0"/>
              <a:t>Gerson </a:t>
            </a:r>
            <a:r>
              <a:rPr lang="pt-BR" dirty="0" err="1"/>
              <a:t>Bello</a:t>
            </a:r>
            <a:endParaRPr lang="pt-BR" dirty="0"/>
          </a:p>
          <a:p>
            <a:r>
              <a:rPr lang="pt-BR" dirty="0"/>
              <a:t>Lucas Bertasso</a:t>
            </a:r>
          </a:p>
          <a:p>
            <a:r>
              <a:rPr lang="pt-BR" dirty="0" err="1"/>
              <a:t>Luccas</a:t>
            </a:r>
            <a:r>
              <a:rPr lang="pt-BR" dirty="0"/>
              <a:t> Roberto</a:t>
            </a:r>
          </a:p>
          <a:p>
            <a:r>
              <a:rPr lang="pt-BR" dirty="0"/>
              <a:t>Nicholas Augusto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F1CA1C4-3A7E-4E9B-B1D2-3216811A5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814432"/>
            <a:ext cx="1130850" cy="17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0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23D30-D1CB-4324-AFD1-7E536781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7006"/>
            <a:ext cx="10353761" cy="1326321"/>
          </a:xfrm>
        </p:spPr>
        <p:txBody>
          <a:bodyPr/>
          <a:lstStyle/>
          <a:p>
            <a:r>
              <a:rPr lang="pt-BR" dirty="0"/>
              <a:t>Arte Inicial/Modelagem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C06854-53C2-4338-A969-F5AB177F9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49" y="2608038"/>
            <a:ext cx="4492487" cy="37238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E53AB4F-DE13-4E87-A653-49C42C708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529" y="1962424"/>
            <a:ext cx="6096000" cy="4572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7841640-A24D-48B0-90B3-3B13588EA138}"/>
              </a:ext>
            </a:extLst>
          </p:cNvPr>
          <p:cNvSpPr txBox="1"/>
          <p:nvPr/>
        </p:nvSpPr>
        <p:spPr>
          <a:xfrm>
            <a:off x="765278" y="1281717"/>
            <a:ext cx="275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Arqueiro (Elfo):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FF87F05-5715-4DE7-A064-EAE182395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6" y="2608038"/>
            <a:ext cx="2094672" cy="37238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87531C2-2136-46FD-BA1F-90356DAD4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77" y="2608038"/>
            <a:ext cx="2214072" cy="39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9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491C5D1C-2AE8-4C23-9B9D-59AEC860A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14" y="1982237"/>
            <a:ext cx="4910720" cy="37238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A1EA02F-0AD0-4B73-B817-255B76460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39" y="1454360"/>
            <a:ext cx="6372823" cy="477961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4506CB-22AE-4013-AD48-83CDD718D853}"/>
              </a:ext>
            </a:extLst>
          </p:cNvPr>
          <p:cNvSpPr txBox="1"/>
          <p:nvPr/>
        </p:nvSpPr>
        <p:spPr>
          <a:xfrm>
            <a:off x="781879" y="1096551"/>
            <a:ext cx="1610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Gigante: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CAAFFF3-E897-4CD3-ABAF-8EA404D47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" y="1891199"/>
            <a:ext cx="3152310" cy="434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69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BD6C9F0-D751-4E36-A6A0-5EBE3EED0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14" y="2634382"/>
            <a:ext cx="4264976" cy="2702890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9D09475-D397-41AC-A342-F7CCAD08E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51" y="1560485"/>
            <a:ext cx="6824240" cy="533727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0AE9583-DE0A-46E7-B7C0-59ECA011EAC4}"/>
              </a:ext>
            </a:extLst>
          </p:cNvPr>
          <p:cNvSpPr txBox="1"/>
          <p:nvPr/>
        </p:nvSpPr>
        <p:spPr>
          <a:xfrm>
            <a:off x="781878" y="1414711"/>
            <a:ext cx="1501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Dragão: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BBE327-C180-48A7-903B-9632370F6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9" y="2634382"/>
            <a:ext cx="3702643" cy="290542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D8C6FF2-EB2A-49F4-A7E7-A3317C33160D}"/>
              </a:ext>
            </a:extLst>
          </p:cNvPr>
          <p:cNvSpPr txBox="1"/>
          <p:nvPr/>
        </p:nvSpPr>
        <p:spPr>
          <a:xfrm>
            <a:off x="8507896" y="1753265"/>
            <a:ext cx="212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(Versão Banguela)</a:t>
            </a:r>
          </a:p>
        </p:txBody>
      </p:sp>
    </p:spTree>
    <p:extLst>
      <p:ext uri="{BB962C8B-B14F-4D97-AF65-F5344CB8AC3E}">
        <p14:creationId xmlns:p14="http://schemas.microsoft.com/office/powerpoint/2010/main" val="9895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BD3D642-2099-4102-B4A7-E1100845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12" y="2385391"/>
            <a:ext cx="4307523" cy="30559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7D70D2-97E2-43BA-9E69-0CE27708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83" y="-543339"/>
            <a:ext cx="9022116" cy="676658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4D78814-F2B2-49A4-93B5-8A4158409EB8}"/>
              </a:ext>
            </a:extLst>
          </p:cNvPr>
          <p:cNvSpPr txBox="1"/>
          <p:nvPr/>
        </p:nvSpPr>
        <p:spPr>
          <a:xfrm>
            <a:off x="940904" y="1007165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Lobo: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33C627-ECD2-48DA-883F-655F9AFD8830}"/>
              </a:ext>
            </a:extLst>
          </p:cNvPr>
          <p:cNvSpPr txBox="1"/>
          <p:nvPr/>
        </p:nvSpPr>
        <p:spPr>
          <a:xfrm>
            <a:off x="6559826" y="1789043"/>
            <a:ext cx="357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(Versão Cachorro Abandonado)</a:t>
            </a:r>
          </a:p>
        </p:txBody>
      </p:sp>
    </p:spTree>
    <p:extLst>
      <p:ext uri="{BB962C8B-B14F-4D97-AF65-F5344CB8AC3E}">
        <p14:creationId xmlns:p14="http://schemas.microsoft.com/office/powerpoint/2010/main" val="72625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A25A31A-1E5B-4F09-8FE5-1279BB629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13" y="766631"/>
            <a:ext cx="2243519" cy="5079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ED5220-CB68-4A1C-A096-9AB846E65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73" y="-304799"/>
            <a:ext cx="11387574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B58490C-A9CA-4895-A8BE-D64C5A9E452E}"/>
              </a:ext>
            </a:extLst>
          </p:cNvPr>
          <p:cNvSpPr txBox="1"/>
          <p:nvPr/>
        </p:nvSpPr>
        <p:spPr>
          <a:xfrm>
            <a:off x="799122" y="627851"/>
            <a:ext cx="1203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Maga: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8B5D72-BC8A-41B8-B9A0-304B29DD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10" y="1719618"/>
            <a:ext cx="2467172" cy="438539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D137B99-BDBE-4EEE-A2C6-4F211C595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7" y="1719618"/>
            <a:ext cx="2183083" cy="43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78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46D364-F94D-492A-94B2-B7544ECCF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6" y="367747"/>
            <a:ext cx="7209183" cy="540688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BB129D-2A73-4837-AE2F-699841F47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080" y="271670"/>
            <a:ext cx="7966533" cy="616226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15BDF9E-3F11-4B19-9139-A480D491F94E}"/>
              </a:ext>
            </a:extLst>
          </p:cNvPr>
          <p:cNvSpPr txBox="1"/>
          <p:nvPr/>
        </p:nvSpPr>
        <p:spPr>
          <a:xfrm>
            <a:off x="419457" y="424069"/>
            <a:ext cx="1919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Guerreiro: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4E364E-AD2C-4895-9F33-873477952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21" y="2292627"/>
            <a:ext cx="2046538" cy="36377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ABAFAE-A2FE-46EB-98A9-4E75BE68C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2" y="2289313"/>
            <a:ext cx="2046539" cy="36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7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C82B7-F6C4-4210-828F-B57B0797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9DE7FD-4886-46CD-A568-5F850701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805" y="1935921"/>
            <a:ext cx="7553739" cy="42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91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84787-7B76-4745-8087-D19E56CE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DF2197-5CFF-43E5-B76A-0560545FA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Cartas</a:t>
            </a:r>
          </a:p>
          <a:p>
            <a:r>
              <a:rPr lang="pt-BR" sz="2800" dirty="0"/>
              <a:t>Inimigos</a:t>
            </a:r>
          </a:p>
          <a:p>
            <a:r>
              <a:rPr lang="pt-BR" sz="2800" dirty="0"/>
              <a:t>Efeitos</a:t>
            </a:r>
          </a:p>
          <a:p>
            <a:r>
              <a:rPr lang="pt-BR" sz="2800" dirty="0"/>
              <a:t>Modelos</a:t>
            </a:r>
          </a:p>
          <a:p>
            <a:r>
              <a:rPr lang="pt-BR" sz="2800" dirty="0"/>
              <a:t>Combate Por Turnos</a:t>
            </a:r>
          </a:p>
        </p:txBody>
      </p:sp>
    </p:spTree>
    <p:extLst>
      <p:ext uri="{BB962C8B-B14F-4D97-AF65-F5344CB8AC3E}">
        <p14:creationId xmlns:p14="http://schemas.microsoft.com/office/powerpoint/2010/main" val="4060157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94B7C-098E-4286-9E36-E78420B7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Músicas e Sons Efeitos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9874236-3FBF-4DBE-8AC7-F817756C8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79" y="2092553"/>
            <a:ext cx="2572109" cy="364858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32FA09D-4364-444B-8643-373656F4B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092553"/>
            <a:ext cx="2729948" cy="372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0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9D16C-46C4-4529-A244-198A0C113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1548"/>
            <a:ext cx="10353761" cy="1326321"/>
          </a:xfrm>
        </p:spPr>
        <p:txBody>
          <a:bodyPr/>
          <a:lstStyle/>
          <a:p>
            <a:r>
              <a:rPr lang="pt-BR" dirty="0"/>
              <a:t>Mecânicas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9407D83-E578-497F-93D5-59B17DBB4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7" y="1396865"/>
            <a:ext cx="9263270" cy="51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9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D9CAA-9694-4267-820E-59DDC09A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6128"/>
            <a:ext cx="10353761" cy="1326321"/>
          </a:xfrm>
        </p:spPr>
        <p:txBody>
          <a:bodyPr/>
          <a:lstStyle/>
          <a:p>
            <a:r>
              <a:rPr lang="pt-BR" dirty="0"/>
              <a:t>Gameplay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A4F699C-CB07-4F0B-AD54-911E7F6D6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57" y="1258957"/>
            <a:ext cx="9124085" cy="5049594"/>
          </a:xfrm>
        </p:spPr>
      </p:pic>
    </p:spTree>
    <p:extLst>
      <p:ext uri="{BB962C8B-B14F-4D97-AF65-F5344CB8AC3E}">
        <p14:creationId xmlns:p14="http://schemas.microsoft.com/office/powerpoint/2010/main" val="395726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42E7F-7320-4D3A-A1C9-7DA74863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627E9F-1564-48B2-84A4-46F4F7674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7393"/>
            <a:ext cx="9237370" cy="1084458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Cartas Elementos: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11E68F-485B-4408-84DB-A31D830C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1" y="4402833"/>
            <a:ext cx="1206349" cy="12063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12AFBB3-997F-4752-BB75-A910C26ED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552" y="4453626"/>
            <a:ext cx="1155556" cy="115555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955C9F5-F013-4677-9161-CD2965A60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30" y="4467995"/>
            <a:ext cx="1168254" cy="116825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7B83A02-2A86-4C83-B55E-F24462179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818" y="4480693"/>
            <a:ext cx="1155556" cy="11555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E08E9EB-86B9-4B1B-A2A3-1430322C2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08" y="4493392"/>
            <a:ext cx="1142857" cy="11428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9C8BC06-597E-43BC-AE23-F62A6FBBC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460" y="4480693"/>
            <a:ext cx="1130159" cy="113015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D0F935-2598-4E6B-90FF-52B451F5C2AC}"/>
              </a:ext>
            </a:extLst>
          </p:cNvPr>
          <p:cNvSpPr txBox="1"/>
          <p:nvPr/>
        </p:nvSpPr>
        <p:spPr>
          <a:xfrm>
            <a:off x="1364974" y="3776871"/>
            <a:ext cx="1019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Vento        Terra          Raio            Gelo           Fogo         Água</a:t>
            </a:r>
          </a:p>
        </p:txBody>
      </p:sp>
    </p:spTree>
    <p:extLst>
      <p:ext uri="{BB962C8B-B14F-4D97-AF65-F5344CB8AC3E}">
        <p14:creationId xmlns:p14="http://schemas.microsoft.com/office/powerpoint/2010/main" val="160546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8903A2-2399-4D57-936C-452DE70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de Elementos paras as Cartas de Personagem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B96B4-72B1-4B3C-B943-2834B4EAA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effectLst/>
              </a:rPr>
              <a:t>Elementos:</a:t>
            </a:r>
            <a:endParaRPr lang="pt-BR" dirty="0">
              <a:effectLst/>
            </a:endParaRPr>
          </a:p>
          <a:p>
            <a:r>
              <a:rPr lang="pt-BR" dirty="0">
                <a:effectLst/>
              </a:rPr>
              <a:t>Fogo : &lt;Água-Vento-Terra, &gt;Gelo. Aumento : 3, Diminuição: 1.</a:t>
            </a:r>
          </a:p>
          <a:p>
            <a:r>
              <a:rPr lang="pt-BR" dirty="0">
                <a:effectLst/>
              </a:rPr>
              <a:t>Água : &lt;Gelo-Raio, &gt;Fogo-Terra. Aumento : 2, Diminuição: 2.</a:t>
            </a:r>
          </a:p>
          <a:p>
            <a:r>
              <a:rPr lang="pt-BR" dirty="0">
                <a:effectLst/>
              </a:rPr>
              <a:t>Gelo : &lt;Fogo-Terra,&gt;Água-Vento. Aumento : 2, Diminuição: 2.</a:t>
            </a:r>
          </a:p>
          <a:p>
            <a:r>
              <a:rPr lang="pt-BR" dirty="0">
                <a:effectLst/>
              </a:rPr>
              <a:t>Raio : &lt;Terra,&gt;Água. Aumento : 1, Diminuição: 1.</a:t>
            </a:r>
          </a:p>
          <a:p>
            <a:r>
              <a:rPr lang="pt-BR" dirty="0">
                <a:effectLst/>
              </a:rPr>
              <a:t>Terra : &lt;Água,&gt;Raio. Aumento : 1, Diminuição: 1.</a:t>
            </a:r>
          </a:p>
          <a:p>
            <a:r>
              <a:rPr lang="pt-BR" dirty="0">
                <a:effectLst/>
              </a:rPr>
              <a:t>Vento: &lt;Terra,&gt;Água. Aumento : 1, Diminuição: 1.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358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74479-A603-4AC8-833E-E673CC89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25" y="478195"/>
            <a:ext cx="10353761" cy="1326321"/>
          </a:xfrm>
        </p:spPr>
        <p:txBody>
          <a:bodyPr/>
          <a:lstStyle/>
          <a:p>
            <a:r>
              <a:rPr lang="pt-BR" dirty="0"/>
              <a:t>Arte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286C25-FB58-40D7-84C9-16F57E4B4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56" y="1804516"/>
            <a:ext cx="8097683" cy="109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Cartas Personagens: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1E3B99-8832-4982-8675-0F17B2D89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59" y="2713383"/>
            <a:ext cx="2129170" cy="33229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E8A9B4-5CE1-43F1-8311-235399D8F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831" y="2709538"/>
            <a:ext cx="2129169" cy="33268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F1DB06A-0AB6-4ECB-969D-306D28B52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23" y="2709538"/>
            <a:ext cx="2129169" cy="332682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A6A9F2-B711-4EF3-AE31-59B1F462E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574" y="2709538"/>
            <a:ext cx="2129169" cy="33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69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45C07AE-D096-43FE-8312-530D17CD6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13" y="975704"/>
            <a:ext cx="2963178" cy="462996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7600A4-6632-45BC-929B-AC2E33B85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47" y="975704"/>
            <a:ext cx="2963178" cy="46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D68A6-0322-43AA-B3D2-ED6570E2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Cartas Feitiços: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49F361F-9181-430F-9734-88B4500FB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" y="2122004"/>
            <a:ext cx="2463800" cy="36957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D48B441-9BE6-412E-BBAD-08D7EFC54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88" y="2122004"/>
            <a:ext cx="2463800" cy="36957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0FB225-9A14-47C3-BCFD-1B8321DC1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38" y="2122004"/>
            <a:ext cx="2494473" cy="37417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7F21FB9-68C3-4B2E-A72F-AEF37A228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61" y="2122004"/>
            <a:ext cx="2494474" cy="37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9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BE4371D-8A24-4ED6-89C5-EB146D705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078" y="1936473"/>
            <a:ext cx="2463800" cy="369570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89205BE-AE9E-4942-9304-37417A392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1936472"/>
            <a:ext cx="2463800" cy="36957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693196D-5CAD-4BD7-B7EE-68AB538F7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22" y="1936474"/>
            <a:ext cx="2463800" cy="36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41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177</TotalTime>
  <Words>172</Words>
  <Application>Microsoft Office PowerPoint</Application>
  <PresentationFormat>Widescreen</PresentationFormat>
  <Paragraphs>40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Bookman Old Style</vt:lpstr>
      <vt:lpstr>Rockwell</vt:lpstr>
      <vt:lpstr>Damask</vt:lpstr>
      <vt:lpstr>BesTIaRy</vt:lpstr>
      <vt:lpstr>Mecânicas</vt:lpstr>
      <vt:lpstr>Gameplay</vt:lpstr>
      <vt:lpstr>Efeitos</vt:lpstr>
      <vt:lpstr>Sistema de Elementos paras as Cartas de Personagem</vt:lpstr>
      <vt:lpstr>Arte</vt:lpstr>
      <vt:lpstr>Apresentação do PowerPoint</vt:lpstr>
      <vt:lpstr>Cartas Feitiços:</vt:lpstr>
      <vt:lpstr>Apresentação do PowerPoint</vt:lpstr>
      <vt:lpstr>Arte Inicial/Modelagem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Cenário</vt:lpstr>
      <vt:lpstr>Programação</vt:lpstr>
      <vt:lpstr>Músicas e Sons Efeitos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BesTIaRy</dc:title>
  <dc:creator>Lucas Castro Bertasso</dc:creator>
  <cp:lastModifiedBy>Lucas Castro Bertasso</cp:lastModifiedBy>
  <cp:revision>20</cp:revision>
  <dcterms:created xsi:type="dcterms:W3CDTF">2018-12-03T16:32:59Z</dcterms:created>
  <dcterms:modified xsi:type="dcterms:W3CDTF">2018-12-04T16:00:08Z</dcterms:modified>
</cp:coreProperties>
</file>